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73" r:id="rId4"/>
    <p:sldId id="258" r:id="rId5"/>
    <p:sldId id="270" r:id="rId6"/>
    <p:sldId id="271" r:id="rId7"/>
    <p:sldId id="272" r:id="rId8"/>
    <p:sldId id="265" r:id="rId9"/>
    <p:sldId id="259" r:id="rId10"/>
    <p:sldId id="260" r:id="rId11"/>
    <p:sldId id="262" r:id="rId12"/>
    <p:sldId id="263" r:id="rId13"/>
    <p:sldId id="267" r:id="rId14"/>
    <p:sldId id="266" r:id="rId15"/>
    <p:sldId id="268" r:id="rId16"/>
    <p:sldId id="269" r:id="rId17"/>
    <p:sldId id="264" r:id="rId1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84D357-37BB-4269-B5C5-7D990BDB22B9}" v="18" dt="2024-11-13T12:03:16.3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9" autoAdjust="0"/>
    <p:restoredTop sz="94660"/>
  </p:normalViewPr>
  <p:slideViewPr>
    <p:cSldViewPr snapToGrid="0">
      <p:cViewPr varScale="1">
        <p:scale>
          <a:sx n="91" d="100"/>
          <a:sy n="91" d="100"/>
        </p:scale>
        <p:origin x="7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Hejduk" userId="090e480e50195e0d" providerId="LiveId" clId="{2484D357-37BB-4269-B5C5-7D990BDB22B9}"/>
    <pc:docChg chg="undo custSel addSld modSld sldOrd">
      <pc:chgData name="Adam Hejduk" userId="090e480e50195e0d" providerId="LiveId" clId="{2484D357-37BB-4269-B5C5-7D990BDB22B9}" dt="2024-11-13T12:32:21.793" v="393" actId="20577"/>
      <pc:docMkLst>
        <pc:docMk/>
      </pc:docMkLst>
      <pc:sldChg chg="ord">
        <pc:chgData name="Adam Hejduk" userId="090e480e50195e0d" providerId="LiveId" clId="{2484D357-37BB-4269-B5C5-7D990BDB22B9}" dt="2024-11-13T11:37:12.810" v="103"/>
        <pc:sldMkLst>
          <pc:docMk/>
          <pc:sldMk cId="2952719308" sldId="260"/>
        </pc:sldMkLst>
      </pc:sldChg>
      <pc:sldChg chg="addSp delSp modSp new mod ord setBg">
        <pc:chgData name="Adam Hejduk" userId="090e480e50195e0d" providerId="LiveId" clId="{2484D357-37BB-4269-B5C5-7D990BDB22B9}" dt="2024-11-13T12:30:36.407" v="272"/>
        <pc:sldMkLst>
          <pc:docMk/>
          <pc:sldMk cId="484805712" sldId="261"/>
        </pc:sldMkLst>
        <pc:spChg chg="del">
          <ac:chgData name="Adam Hejduk" userId="090e480e50195e0d" providerId="LiveId" clId="{2484D357-37BB-4269-B5C5-7D990BDB22B9}" dt="2024-11-13T11:13:11.901" v="5" actId="26606"/>
          <ac:spMkLst>
            <pc:docMk/>
            <pc:sldMk cId="484805712" sldId="261"/>
            <ac:spMk id="2" creationId="{D907862B-ACA0-A7B3-6479-F9FE4F8DEDEA}"/>
          </ac:spMkLst>
        </pc:spChg>
        <pc:spChg chg="del">
          <ac:chgData name="Adam Hejduk" userId="090e480e50195e0d" providerId="LiveId" clId="{2484D357-37BB-4269-B5C5-7D990BDB22B9}" dt="2024-11-13T11:12:58.870" v="1" actId="931"/>
          <ac:spMkLst>
            <pc:docMk/>
            <pc:sldMk cId="484805712" sldId="261"/>
            <ac:spMk id="3" creationId="{3F72CC59-5408-9270-8D98-4B7AF37CB9D3}"/>
          </ac:spMkLst>
        </pc:spChg>
        <pc:spChg chg="add">
          <ac:chgData name="Adam Hejduk" userId="090e480e50195e0d" providerId="LiveId" clId="{2484D357-37BB-4269-B5C5-7D990BDB22B9}" dt="2024-11-13T11:13:11.901" v="5" actId="26606"/>
          <ac:spMkLst>
            <pc:docMk/>
            <pc:sldMk cId="484805712" sldId="261"/>
            <ac:spMk id="10" creationId="{6BC377B7-18F1-42AD-A1DD-E1D6A5B27CE9}"/>
          </ac:spMkLst>
        </pc:spChg>
        <pc:spChg chg="add">
          <ac:chgData name="Adam Hejduk" userId="090e480e50195e0d" providerId="LiveId" clId="{2484D357-37BB-4269-B5C5-7D990BDB22B9}" dt="2024-11-13T11:13:11.901" v="5" actId="26606"/>
          <ac:spMkLst>
            <pc:docMk/>
            <pc:sldMk cId="484805712" sldId="261"/>
            <ac:spMk id="12" creationId="{E27CBDD7-6A01-4B3F-B16A-F50305427BC5}"/>
          </ac:spMkLst>
        </pc:spChg>
        <pc:picChg chg="add mod">
          <ac:chgData name="Adam Hejduk" userId="090e480e50195e0d" providerId="LiveId" clId="{2484D357-37BB-4269-B5C5-7D990BDB22B9}" dt="2024-11-13T11:37:35.132" v="107" actId="1076"/>
          <ac:picMkLst>
            <pc:docMk/>
            <pc:sldMk cId="484805712" sldId="261"/>
            <ac:picMk id="5" creationId="{9B6735FB-4335-6F8D-B334-1FC54DF02A53}"/>
          </ac:picMkLst>
        </pc:picChg>
      </pc:sldChg>
      <pc:sldChg chg="addSp delSp modSp new mod setBg addAnim delAnim setClrOvrMap">
        <pc:chgData name="Adam Hejduk" userId="090e480e50195e0d" providerId="LiveId" clId="{2484D357-37BB-4269-B5C5-7D990BDB22B9}" dt="2024-11-13T11:31:37.932" v="91" actId="26606"/>
        <pc:sldMkLst>
          <pc:docMk/>
          <pc:sldMk cId="2420174315" sldId="262"/>
        </pc:sldMkLst>
        <pc:spChg chg="mod">
          <ac:chgData name="Adam Hejduk" userId="090e480e50195e0d" providerId="LiveId" clId="{2484D357-37BB-4269-B5C5-7D990BDB22B9}" dt="2024-11-13T11:28:36.051" v="50" actId="26606"/>
          <ac:spMkLst>
            <pc:docMk/>
            <pc:sldMk cId="2420174315" sldId="262"/>
            <ac:spMk id="2" creationId="{65B4AB98-DEFD-9E0A-C1F3-1C80491865D1}"/>
          </ac:spMkLst>
        </pc:spChg>
        <pc:spChg chg="mod">
          <ac:chgData name="Adam Hejduk" userId="090e480e50195e0d" providerId="LiveId" clId="{2484D357-37BB-4269-B5C5-7D990BDB22B9}" dt="2024-11-13T11:28:36.051" v="50" actId="26606"/>
          <ac:spMkLst>
            <pc:docMk/>
            <pc:sldMk cId="2420174315" sldId="262"/>
            <ac:spMk id="3" creationId="{09EC4829-7C8C-D04C-0B66-A7432F78A324}"/>
          </ac:spMkLst>
        </pc:spChg>
        <pc:spChg chg="add del">
          <ac:chgData name="Adam Hejduk" userId="090e480e50195e0d" providerId="LiveId" clId="{2484D357-37BB-4269-B5C5-7D990BDB22B9}" dt="2024-11-13T11:31:37.932" v="91" actId="26606"/>
          <ac:spMkLst>
            <pc:docMk/>
            <pc:sldMk cId="2420174315" sldId="262"/>
            <ac:spMk id="12" creationId="{4AA13AD3-0A4F-475A-BEBB-DEEFF5C096C3}"/>
          </ac:spMkLst>
        </pc:spChg>
        <pc:spChg chg="add del">
          <ac:chgData name="Adam Hejduk" userId="090e480e50195e0d" providerId="LiveId" clId="{2484D357-37BB-4269-B5C5-7D990BDB22B9}" dt="2024-11-13T11:31:37.932" v="91" actId="26606"/>
          <ac:spMkLst>
            <pc:docMk/>
            <pc:sldMk cId="2420174315" sldId="262"/>
            <ac:spMk id="14" creationId="{09A1C012-8297-4361-ACE8-A2509FB18911}"/>
          </ac:spMkLst>
        </pc:spChg>
        <pc:spChg chg="add del">
          <ac:chgData name="Adam Hejduk" userId="090e480e50195e0d" providerId="LiveId" clId="{2484D357-37BB-4269-B5C5-7D990BDB22B9}" dt="2024-11-13T11:31:37.932" v="91" actId="26606"/>
          <ac:spMkLst>
            <pc:docMk/>
            <pc:sldMk cId="2420174315" sldId="262"/>
            <ac:spMk id="15" creationId="{D65E0E3C-32F3-480B-9842-7611BBE2EE9F}"/>
          </ac:spMkLst>
        </pc:spChg>
        <pc:spChg chg="add del">
          <ac:chgData name="Adam Hejduk" userId="090e480e50195e0d" providerId="LiveId" clId="{2484D357-37BB-4269-B5C5-7D990BDB22B9}" dt="2024-11-13T11:27:39.749" v="35" actId="26606"/>
          <ac:spMkLst>
            <pc:docMk/>
            <pc:sldMk cId="2420174315" sldId="262"/>
            <ac:spMk id="16" creationId="{EB6D1D7F-141C-4D8E-BFBA-D95B68E16385}"/>
          </ac:spMkLst>
        </pc:spChg>
        <pc:spChg chg="add del">
          <ac:chgData name="Adam Hejduk" userId="090e480e50195e0d" providerId="LiveId" clId="{2484D357-37BB-4269-B5C5-7D990BDB22B9}" dt="2024-11-13T11:27:39.749" v="35" actId="26606"/>
          <ac:spMkLst>
            <pc:docMk/>
            <pc:sldMk cId="2420174315" sldId="262"/>
            <ac:spMk id="18" creationId="{558DA214-7FDA-4C9D-A7CF-9AD725E290E1}"/>
          </ac:spMkLst>
        </pc:spChg>
        <pc:spChg chg="add del">
          <ac:chgData name="Adam Hejduk" userId="090e480e50195e0d" providerId="LiveId" clId="{2484D357-37BB-4269-B5C5-7D990BDB22B9}" dt="2024-11-13T11:27:39.749" v="35" actId="26606"/>
          <ac:spMkLst>
            <pc:docMk/>
            <pc:sldMk cId="2420174315" sldId="262"/>
            <ac:spMk id="20" creationId="{A77F89CE-BF52-4AF5-8B0B-7E9693734EDE}"/>
          </ac:spMkLst>
        </pc:spChg>
        <pc:spChg chg="add del">
          <ac:chgData name="Adam Hejduk" userId="090e480e50195e0d" providerId="LiveId" clId="{2484D357-37BB-4269-B5C5-7D990BDB22B9}" dt="2024-11-13T11:27:41.400" v="38" actId="26606"/>
          <ac:spMkLst>
            <pc:docMk/>
            <pc:sldMk cId="2420174315" sldId="262"/>
            <ac:spMk id="22" creationId="{09A1C012-8297-4361-ACE8-A2509FB18911}"/>
          </ac:spMkLst>
        </pc:spChg>
        <pc:spChg chg="add del">
          <ac:chgData name="Adam Hejduk" userId="090e480e50195e0d" providerId="LiveId" clId="{2484D357-37BB-4269-B5C5-7D990BDB22B9}" dt="2024-11-13T11:27:41.400" v="38" actId="26606"/>
          <ac:spMkLst>
            <pc:docMk/>
            <pc:sldMk cId="2420174315" sldId="262"/>
            <ac:spMk id="23" creationId="{4AA13AD3-0A4F-475A-BEBB-DEEFF5C096C3}"/>
          </ac:spMkLst>
        </pc:spChg>
        <pc:spChg chg="add del">
          <ac:chgData name="Adam Hejduk" userId="090e480e50195e0d" providerId="LiveId" clId="{2484D357-37BB-4269-B5C5-7D990BDB22B9}" dt="2024-11-13T11:27:41.400" v="38" actId="26606"/>
          <ac:spMkLst>
            <pc:docMk/>
            <pc:sldMk cId="2420174315" sldId="262"/>
            <ac:spMk id="24" creationId="{8517C191-4CD0-481B-AF90-4AB53E695F23}"/>
          </ac:spMkLst>
        </pc:spChg>
        <pc:spChg chg="add del">
          <ac:chgData name="Adam Hejduk" userId="090e480e50195e0d" providerId="LiveId" clId="{2484D357-37BB-4269-B5C5-7D990BDB22B9}" dt="2024-11-13T11:28:32.644" v="47" actId="26606"/>
          <ac:spMkLst>
            <pc:docMk/>
            <pc:sldMk cId="2420174315" sldId="262"/>
            <ac:spMk id="26" creationId="{09A1C012-8297-4361-ACE8-A2509FB18911}"/>
          </ac:spMkLst>
        </pc:spChg>
        <pc:spChg chg="add del">
          <ac:chgData name="Adam Hejduk" userId="090e480e50195e0d" providerId="LiveId" clId="{2484D357-37BB-4269-B5C5-7D990BDB22B9}" dt="2024-11-13T11:28:32.644" v="47" actId="26606"/>
          <ac:spMkLst>
            <pc:docMk/>
            <pc:sldMk cId="2420174315" sldId="262"/>
            <ac:spMk id="27" creationId="{4AA13AD3-0A4F-475A-BEBB-DEEFF5C096C3}"/>
          </ac:spMkLst>
        </pc:spChg>
        <pc:spChg chg="add">
          <ac:chgData name="Adam Hejduk" userId="090e480e50195e0d" providerId="LiveId" clId="{2484D357-37BB-4269-B5C5-7D990BDB22B9}" dt="2024-11-13T11:31:37.932" v="91" actId="26606"/>
          <ac:spMkLst>
            <pc:docMk/>
            <pc:sldMk cId="2420174315" sldId="262"/>
            <ac:spMk id="28" creationId="{4AA13AD3-0A4F-475A-BEBB-DEEFF5C096C3}"/>
          </ac:spMkLst>
        </pc:spChg>
        <pc:spChg chg="add">
          <ac:chgData name="Adam Hejduk" userId="090e480e50195e0d" providerId="LiveId" clId="{2484D357-37BB-4269-B5C5-7D990BDB22B9}" dt="2024-11-13T11:31:37.932" v="91" actId="26606"/>
          <ac:spMkLst>
            <pc:docMk/>
            <pc:sldMk cId="2420174315" sldId="262"/>
            <ac:spMk id="29" creationId="{D65E0E3C-32F3-480B-9842-7611BBE2EE9F}"/>
          </ac:spMkLst>
        </pc:spChg>
        <pc:spChg chg="add">
          <ac:chgData name="Adam Hejduk" userId="090e480e50195e0d" providerId="LiveId" clId="{2484D357-37BB-4269-B5C5-7D990BDB22B9}" dt="2024-11-13T11:31:37.932" v="91" actId="26606"/>
          <ac:spMkLst>
            <pc:docMk/>
            <pc:sldMk cId="2420174315" sldId="262"/>
            <ac:spMk id="30" creationId="{09A1C012-8297-4361-ACE8-A2509FB18911}"/>
          </ac:spMkLst>
        </pc:spChg>
        <pc:spChg chg="add del">
          <ac:chgData name="Adam Hejduk" userId="090e480e50195e0d" providerId="LiveId" clId="{2484D357-37BB-4269-B5C5-7D990BDB22B9}" dt="2024-11-13T11:28:32.268" v="46" actId="26606"/>
          <ac:spMkLst>
            <pc:docMk/>
            <pc:sldMk cId="2420174315" sldId="262"/>
            <ac:spMk id="32" creationId="{09A1C012-8297-4361-ACE8-A2509FB18911}"/>
          </ac:spMkLst>
        </pc:spChg>
        <pc:spChg chg="add del">
          <ac:chgData name="Adam Hejduk" userId="090e480e50195e0d" providerId="LiveId" clId="{2484D357-37BB-4269-B5C5-7D990BDB22B9}" dt="2024-11-13T11:28:32.268" v="46" actId="26606"/>
          <ac:spMkLst>
            <pc:docMk/>
            <pc:sldMk cId="2420174315" sldId="262"/>
            <ac:spMk id="34" creationId="{4AA13AD3-0A4F-475A-BEBB-DEEFF5C096C3}"/>
          </ac:spMkLst>
        </pc:spChg>
        <pc:spChg chg="add del">
          <ac:chgData name="Adam Hejduk" userId="090e480e50195e0d" providerId="LiveId" clId="{2484D357-37BB-4269-B5C5-7D990BDB22B9}" dt="2024-11-13T11:28:32.268" v="46" actId="26606"/>
          <ac:spMkLst>
            <pc:docMk/>
            <pc:sldMk cId="2420174315" sldId="262"/>
            <ac:spMk id="36" creationId="{D65E0E3C-32F3-480B-9842-7611BBE2EE9F}"/>
          </ac:spMkLst>
        </pc:spChg>
        <pc:picChg chg="add mod ord">
          <ac:chgData name="Adam Hejduk" userId="090e480e50195e0d" providerId="LiveId" clId="{2484D357-37BB-4269-B5C5-7D990BDB22B9}" dt="2024-11-13T11:31:37.932" v="91" actId="26606"/>
          <ac:picMkLst>
            <pc:docMk/>
            <pc:sldMk cId="2420174315" sldId="262"/>
            <ac:picMk id="5" creationId="{D8E89609-AA16-1C3A-5ED9-D8B505F65983}"/>
          </ac:picMkLst>
        </pc:picChg>
        <pc:picChg chg="add mod ord">
          <ac:chgData name="Adam Hejduk" userId="090e480e50195e0d" providerId="LiveId" clId="{2484D357-37BB-4269-B5C5-7D990BDB22B9}" dt="2024-11-13T11:31:37.932" v="91" actId="26606"/>
          <ac:picMkLst>
            <pc:docMk/>
            <pc:sldMk cId="2420174315" sldId="262"/>
            <ac:picMk id="7" creationId="{9F7DAC4D-2EAE-CF44-4B30-4BA1400DF209}"/>
          </ac:picMkLst>
        </pc:picChg>
        <pc:picChg chg="add del mod">
          <ac:chgData name="Adam Hejduk" userId="090e480e50195e0d" providerId="LiveId" clId="{2484D357-37BB-4269-B5C5-7D990BDB22B9}" dt="2024-11-13T11:29:58.714" v="86" actId="478"/>
          <ac:picMkLst>
            <pc:docMk/>
            <pc:sldMk cId="2420174315" sldId="262"/>
            <ac:picMk id="9" creationId="{FD32CB92-668F-9612-B9B1-E2A30A2AF5DD}"/>
          </ac:picMkLst>
        </pc:picChg>
        <pc:picChg chg="add mod ord">
          <ac:chgData name="Adam Hejduk" userId="090e480e50195e0d" providerId="LiveId" clId="{2484D357-37BB-4269-B5C5-7D990BDB22B9}" dt="2024-11-13T11:28:33.575" v="49"/>
          <ac:picMkLst>
            <pc:docMk/>
            <pc:sldMk cId="2420174315" sldId="262"/>
            <ac:picMk id="11" creationId="{9EDD8EED-B7A3-1C58-DC90-A94D677B08A3}"/>
          </ac:picMkLst>
        </pc:picChg>
        <pc:picChg chg="add mod">
          <ac:chgData name="Adam Hejduk" userId="090e480e50195e0d" providerId="LiveId" clId="{2484D357-37BB-4269-B5C5-7D990BDB22B9}" dt="2024-11-13T11:28:16.253" v="44"/>
          <ac:picMkLst>
            <pc:docMk/>
            <pc:sldMk cId="2420174315" sldId="262"/>
            <ac:picMk id="13" creationId="{AFD3F7F4-E92B-872B-5496-3B8CEE221B77}"/>
          </ac:picMkLst>
        </pc:picChg>
        <pc:picChg chg="add del mod">
          <ac:chgData name="Adam Hejduk" userId="090e480e50195e0d" providerId="LiveId" clId="{2484D357-37BB-4269-B5C5-7D990BDB22B9}" dt="2024-11-13T11:31:35.564" v="87" actId="478"/>
          <ac:picMkLst>
            <pc:docMk/>
            <pc:sldMk cId="2420174315" sldId="262"/>
            <ac:picMk id="19" creationId="{9F0EFF1F-994F-4F91-A90C-7AD6D3033571}"/>
          </ac:picMkLst>
        </pc:picChg>
        <pc:picChg chg="add mod ord">
          <ac:chgData name="Adam Hejduk" userId="090e480e50195e0d" providerId="LiveId" clId="{2484D357-37BB-4269-B5C5-7D990BDB22B9}" dt="2024-11-13T11:31:37.932" v="91" actId="26606"/>
          <ac:picMkLst>
            <pc:docMk/>
            <pc:sldMk cId="2420174315" sldId="262"/>
            <ac:picMk id="25" creationId="{AAD90FCF-20BF-E67A-918F-D4B422EF2376}"/>
          </ac:picMkLst>
        </pc:picChg>
      </pc:sldChg>
      <pc:sldChg chg="addSp delSp modSp new mod setBg setClrOvrMap">
        <pc:chgData name="Adam Hejduk" userId="090e480e50195e0d" providerId="LiveId" clId="{2484D357-37BB-4269-B5C5-7D990BDB22B9}" dt="2024-11-13T11:34:13.043" v="101" actId="732"/>
        <pc:sldMkLst>
          <pc:docMk/>
          <pc:sldMk cId="3175950014" sldId="263"/>
        </pc:sldMkLst>
        <pc:spChg chg="mod">
          <ac:chgData name="Adam Hejduk" userId="090e480e50195e0d" providerId="LiveId" clId="{2484D357-37BB-4269-B5C5-7D990BDB22B9}" dt="2024-11-13T11:29:51.288" v="85" actId="26606"/>
          <ac:spMkLst>
            <pc:docMk/>
            <pc:sldMk cId="3175950014" sldId="263"/>
            <ac:spMk id="2" creationId="{8A090081-B9F4-D1C0-A7B4-8447D864DDAA}"/>
          </ac:spMkLst>
        </pc:spChg>
        <pc:spChg chg="del">
          <ac:chgData name="Adam Hejduk" userId="090e480e50195e0d" providerId="LiveId" clId="{2484D357-37BB-4269-B5C5-7D990BDB22B9}" dt="2024-11-13T11:29:40.093" v="80"/>
          <ac:spMkLst>
            <pc:docMk/>
            <pc:sldMk cId="3175950014" sldId="263"/>
            <ac:spMk id="3" creationId="{D707E502-6D27-5056-448B-20C9C8C76CAD}"/>
          </ac:spMkLst>
        </pc:spChg>
        <pc:spChg chg="add del">
          <ac:chgData name="Adam Hejduk" userId="090e480e50195e0d" providerId="LiveId" clId="{2484D357-37BB-4269-B5C5-7D990BDB22B9}" dt="2024-11-13T11:29:51.281" v="84" actId="26606"/>
          <ac:spMkLst>
            <pc:docMk/>
            <pc:sldMk cId="3175950014" sldId="263"/>
            <ac:spMk id="10" creationId="{09A1C012-8297-4361-ACE8-A2509FB18911}"/>
          </ac:spMkLst>
        </pc:spChg>
        <pc:spChg chg="add del">
          <ac:chgData name="Adam Hejduk" userId="090e480e50195e0d" providerId="LiveId" clId="{2484D357-37BB-4269-B5C5-7D990BDB22B9}" dt="2024-11-13T11:29:51.281" v="84" actId="26606"/>
          <ac:spMkLst>
            <pc:docMk/>
            <pc:sldMk cId="3175950014" sldId="263"/>
            <ac:spMk id="12" creationId="{4AA13AD3-0A4F-475A-BEBB-DEEFF5C096C3}"/>
          </ac:spMkLst>
        </pc:spChg>
        <pc:spChg chg="add">
          <ac:chgData name="Adam Hejduk" userId="090e480e50195e0d" providerId="LiveId" clId="{2484D357-37BB-4269-B5C5-7D990BDB22B9}" dt="2024-11-13T11:29:51.288" v="85" actId="26606"/>
          <ac:spMkLst>
            <pc:docMk/>
            <pc:sldMk cId="3175950014" sldId="263"/>
            <ac:spMk id="14" creationId="{D65E0E3C-32F3-480B-9842-7611BBE2EE9F}"/>
          </ac:spMkLst>
        </pc:spChg>
        <pc:spChg chg="add">
          <ac:chgData name="Adam Hejduk" userId="090e480e50195e0d" providerId="LiveId" clId="{2484D357-37BB-4269-B5C5-7D990BDB22B9}" dt="2024-11-13T11:29:51.288" v="85" actId="26606"/>
          <ac:spMkLst>
            <pc:docMk/>
            <pc:sldMk cId="3175950014" sldId="263"/>
            <ac:spMk id="15" creationId="{09A1C012-8297-4361-ACE8-A2509FB18911}"/>
          </ac:spMkLst>
        </pc:spChg>
        <pc:spChg chg="add">
          <ac:chgData name="Adam Hejduk" userId="090e480e50195e0d" providerId="LiveId" clId="{2484D357-37BB-4269-B5C5-7D990BDB22B9}" dt="2024-11-13T11:29:51.288" v="85" actId="26606"/>
          <ac:spMkLst>
            <pc:docMk/>
            <pc:sldMk cId="3175950014" sldId="263"/>
            <ac:spMk id="16" creationId="{4AA13AD3-0A4F-475A-BEBB-DEEFF5C096C3}"/>
          </ac:spMkLst>
        </pc:spChg>
        <pc:picChg chg="add mod">
          <ac:chgData name="Adam Hejduk" userId="090e480e50195e0d" providerId="LiveId" clId="{2484D357-37BB-4269-B5C5-7D990BDB22B9}" dt="2024-11-13T11:29:51.288" v="85" actId="26606"/>
          <ac:picMkLst>
            <pc:docMk/>
            <pc:sldMk cId="3175950014" sldId="263"/>
            <ac:picMk id="4" creationId="{B6CB4C4D-EAF9-D401-E33A-CB81F7B08AB3}"/>
          </ac:picMkLst>
        </pc:picChg>
        <pc:picChg chg="add mod">
          <ac:chgData name="Adam Hejduk" userId="090e480e50195e0d" providerId="LiveId" clId="{2484D357-37BB-4269-B5C5-7D990BDB22B9}" dt="2024-11-13T11:29:51.288" v="85" actId="26606"/>
          <ac:picMkLst>
            <pc:docMk/>
            <pc:sldMk cId="3175950014" sldId="263"/>
            <ac:picMk id="5" creationId="{479DAC37-50D3-A6E7-5A0E-A3B55F17EA90}"/>
          </ac:picMkLst>
        </pc:picChg>
        <pc:picChg chg="add mod modCrop">
          <ac:chgData name="Adam Hejduk" userId="090e480e50195e0d" providerId="LiveId" clId="{2484D357-37BB-4269-B5C5-7D990BDB22B9}" dt="2024-11-13T11:34:13.043" v="101" actId="732"/>
          <ac:picMkLst>
            <pc:docMk/>
            <pc:sldMk cId="3175950014" sldId="263"/>
            <ac:picMk id="7" creationId="{516A5167-493B-D110-BF8A-6642D306E73A}"/>
          </ac:picMkLst>
        </pc:picChg>
      </pc:sldChg>
      <pc:sldChg chg="addSp delSp modSp new mod ord setBg setClrOvrMap">
        <pc:chgData name="Adam Hejduk" userId="090e480e50195e0d" providerId="LiveId" clId="{2484D357-37BB-4269-B5C5-7D990BDB22B9}" dt="2024-11-13T12:22:25.552" v="270"/>
        <pc:sldMkLst>
          <pc:docMk/>
          <pc:sldMk cId="1866521154" sldId="264"/>
        </pc:sldMkLst>
        <pc:spChg chg="mod">
          <ac:chgData name="Adam Hejduk" userId="090e480e50195e0d" providerId="LiveId" clId="{2484D357-37BB-4269-B5C5-7D990BDB22B9}" dt="2024-11-13T12:00:59.301" v="202" actId="26606"/>
          <ac:spMkLst>
            <pc:docMk/>
            <pc:sldMk cId="1866521154" sldId="264"/>
            <ac:spMk id="2" creationId="{EF101AB4-6F78-3B08-C704-BAF1D1DAC11A}"/>
          </ac:spMkLst>
        </pc:spChg>
        <pc:spChg chg="del">
          <ac:chgData name="Adam Hejduk" userId="090e480e50195e0d" providerId="LiveId" clId="{2484D357-37BB-4269-B5C5-7D990BDB22B9}" dt="2024-11-13T11:39:07.380" v="150"/>
          <ac:spMkLst>
            <pc:docMk/>
            <pc:sldMk cId="1866521154" sldId="264"/>
            <ac:spMk id="3" creationId="{C7BA8AE2-100A-7B82-E9F5-4BA8F8CE7043}"/>
          </ac:spMkLst>
        </pc:spChg>
        <pc:spChg chg="add">
          <ac:chgData name="Adam Hejduk" userId="090e480e50195e0d" providerId="LiveId" clId="{2484D357-37BB-4269-B5C5-7D990BDB22B9}" dt="2024-11-13T12:00:59.301" v="202" actId="26606"/>
          <ac:spMkLst>
            <pc:docMk/>
            <pc:sldMk cId="1866521154" sldId="264"/>
            <ac:spMk id="17" creationId="{2EB3792D-20B3-6F7E-0742-CB665452218C}"/>
          </ac:spMkLst>
        </pc:spChg>
        <pc:spChg chg="add">
          <ac:chgData name="Adam Hejduk" userId="090e480e50195e0d" providerId="LiveId" clId="{2484D357-37BB-4269-B5C5-7D990BDB22B9}" dt="2024-11-13T12:00:59.301" v="202" actId="26606"/>
          <ac:spMkLst>
            <pc:docMk/>
            <pc:sldMk cId="1866521154" sldId="264"/>
            <ac:spMk id="20" creationId="{EB6D1D7F-141C-4D8E-BFBA-D95B68E16385}"/>
          </ac:spMkLst>
        </pc:spChg>
        <pc:picChg chg="add mod">
          <ac:chgData name="Adam Hejduk" userId="090e480e50195e0d" providerId="LiveId" clId="{2484D357-37BB-4269-B5C5-7D990BDB22B9}" dt="2024-11-13T12:00:59.301" v="202" actId="26606"/>
          <ac:picMkLst>
            <pc:docMk/>
            <pc:sldMk cId="1866521154" sldId="264"/>
            <ac:picMk id="5" creationId="{B988099D-72E4-228D-A848-D56FDA4B9705}"/>
          </ac:picMkLst>
        </pc:picChg>
        <pc:picChg chg="add mod modCrop">
          <ac:chgData name="Adam Hejduk" userId="090e480e50195e0d" providerId="LiveId" clId="{2484D357-37BB-4269-B5C5-7D990BDB22B9}" dt="2024-11-13T12:00:59.301" v="202" actId="26606"/>
          <ac:picMkLst>
            <pc:docMk/>
            <pc:sldMk cId="1866521154" sldId="264"/>
            <ac:picMk id="7" creationId="{355EE296-CD5C-AC99-7BD3-C776A751777D}"/>
          </ac:picMkLst>
        </pc:picChg>
        <pc:picChg chg="add del mod">
          <ac:chgData name="Adam Hejduk" userId="090e480e50195e0d" providerId="LiveId" clId="{2484D357-37BB-4269-B5C5-7D990BDB22B9}" dt="2024-11-13T11:40:54.059" v="163" actId="478"/>
          <ac:picMkLst>
            <pc:docMk/>
            <pc:sldMk cId="1866521154" sldId="264"/>
            <ac:picMk id="9" creationId="{E19CDF37-9169-10B1-A288-25585F4D6404}"/>
          </ac:picMkLst>
        </pc:picChg>
        <pc:picChg chg="add mod ord modCrop">
          <ac:chgData name="Adam Hejduk" userId="090e480e50195e0d" providerId="LiveId" clId="{2484D357-37BB-4269-B5C5-7D990BDB22B9}" dt="2024-11-13T12:00:59.301" v="202" actId="26606"/>
          <ac:picMkLst>
            <pc:docMk/>
            <pc:sldMk cId="1866521154" sldId="264"/>
            <ac:picMk id="11" creationId="{D9484A64-E328-38EA-4FA5-5D60A4BBA444}"/>
          </ac:picMkLst>
        </pc:picChg>
        <pc:picChg chg="add mod ord">
          <ac:chgData name="Adam Hejduk" userId="090e480e50195e0d" providerId="LiveId" clId="{2484D357-37BB-4269-B5C5-7D990BDB22B9}" dt="2024-11-13T12:00:59.301" v="202" actId="26606"/>
          <ac:picMkLst>
            <pc:docMk/>
            <pc:sldMk cId="1866521154" sldId="264"/>
            <ac:picMk id="13" creationId="{4F0CBF6F-7FC4-43F6-DE13-10B4F6402AB5}"/>
          </ac:picMkLst>
        </pc:picChg>
      </pc:sldChg>
      <pc:sldChg chg="addSp delSp modSp new mod setBg">
        <pc:chgData name="Adam Hejduk" userId="090e480e50195e0d" providerId="LiveId" clId="{2484D357-37BB-4269-B5C5-7D990BDB22B9}" dt="2024-11-13T11:57:16.228" v="195" actId="26606"/>
        <pc:sldMkLst>
          <pc:docMk/>
          <pc:sldMk cId="3822996244" sldId="265"/>
        </pc:sldMkLst>
        <pc:spChg chg="del">
          <ac:chgData name="Adam Hejduk" userId="090e480e50195e0d" providerId="LiveId" clId="{2484D357-37BB-4269-B5C5-7D990BDB22B9}" dt="2024-11-13T11:57:16.228" v="195" actId="26606"/>
          <ac:spMkLst>
            <pc:docMk/>
            <pc:sldMk cId="3822996244" sldId="265"/>
            <ac:spMk id="2" creationId="{33F65A0E-8BA1-3EE0-842B-FEF4F3C65360}"/>
          </ac:spMkLst>
        </pc:spChg>
        <pc:spChg chg="del">
          <ac:chgData name="Adam Hejduk" userId="090e480e50195e0d" providerId="LiveId" clId="{2484D357-37BB-4269-B5C5-7D990BDB22B9}" dt="2024-11-13T11:57:13.974" v="194" actId="22"/>
          <ac:spMkLst>
            <pc:docMk/>
            <pc:sldMk cId="3822996244" sldId="265"/>
            <ac:spMk id="3" creationId="{1F833474-AE2B-BE16-C481-D441896CB1F7}"/>
          </ac:spMkLst>
        </pc:spChg>
        <pc:spChg chg="add">
          <ac:chgData name="Adam Hejduk" userId="090e480e50195e0d" providerId="LiveId" clId="{2484D357-37BB-4269-B5C5-7D990BDB22B9}" dt="2024-11-13T11:57:16.228" v="195" actId="26606"/>
          <ac:spMkLst>
            <pc:docMk/>
            <pc:sldMk cId="3822996244" sldId="265"/>
            <ac:spMk id="10" creationId="{6BC377B7-18F1-42AD-A1DD-E1D6A5B27CE9}"/>
          </ac:spMkLst>
        </pc:spChg>
        <pc:picChg chg="add mod ord">
          <ac:chgData name="Adam Hejduk" userId="090e480e50195e0d" providerId="LiveId" clId="{2484D357-37BB-4269-B5C5-7D990BDB22B9}" dt="2024-11-13T11:57:16.228" v="195" actId="26606"/>
          <ac:picMkLst>
            <pc:docMk/>
            <pc:sldMk cId="3822996244" sldId="265"/>
            <ac:picMk id="5" creationId="{60934AC6-4F6B-8236-2386-29ECE566CF56}"/>
          </ac:picMkLst>
        </pc:picChg>
      </pc:sldChg>
      <pc:sldChg chg="addSp delSp modSp new mod ord setBg">
        <pc:chgData name="Adam Hejduk" userId="090e480e50195e0d" providerId="LiveId" clId="{2484D357-37BB-4269-B5C5-7D990BDB22B9}" dt="2024-11-13T12:31:03.688" v="277"/>
        <pc:sldMkLst>
          <pc:docMk/>
          <pc:sldMk cId="258304786" sldId="266"/>
        </pc:sldMkLst>
        <pc:spChg chg="mod">
          <ac:chgData name="Adam Hejduk" userId="090e480e50195e0d" providerId="LiveId" clId="{2484D357-37BB-4269-B5C5-7D990BDB22B9}" dt="2024-11-13T12:13:42.124" v="230" actId="26606"/>
          <ac:spMkLst>
            <pc:docMk/>
            <pc:sldMk cId="258304786" sldId="266"/>
            <ac:spMk id="2" creationId="{1ACC5F3B-354F-8F2B-F237-79EFAF235734}"/>
          </ac:spMkLst>
        </pc:spChg>
        <pc:spChg chg="del">
          <ac:chgData name="Adam Hejduk" userId="090e480e50195e0d" providerId="LiveId" clId="{2484D357-37BB-4269-B5C5-7D990BDB22B9}" dt="2024-11-13T12:03:16.356" v="218"/>
          <ac:spMkLst>
            <pc:docMk/>
            <pc:sldMk cId="258304786" sldId="266"/>
            <ac:spMk id="3" creationId="{8EA1837E-7248-7297-DC3F-DCF3F859362C}"/>
          </ac:spMkLst>
        </pc:spChg>
        <pc:spChg chg="add del">
          <ac:chgData name="Adam Hejduk" userId="090e480e50195e0d" providerId="LiveId" clId="{2484D357-37BB-4269-B5C5-7D990BDB22B9}" dt="2024-11-13T12:13:42.124" v="230" actId="26606"/>
          <ac:spMkLst>
            <pc:docMk/>
            <pc:sldMk cId="258304786" sldId="266"/>
            <ac:spMk id="10" creationId="{09A1C012-8297-4361-ACE8-A2509FB18911}"/>
          </ac:spMkLst>
        </pc:spChg>
        <pc:spChg chg="add del">
          <ac:chgData name="Adam Hejduk" userId="090e480e50195e0d" providerId="LiveId" clId="{2484D357-37BB-4269-B5C5-7D990BDB22B9}" dt="2024-11-13T12:13:42.124" v="230" actId="26606"/>
          <ac:spMkLst>
            <pc:docMk/>
            <pc:sldMk cId="258304786" sldId="266"/>
            <ac:spMk id="12" creationId="{4AA13AD3-0A4F-475A-BEBB-DEEFF5C096C3}"/>
          </ac:spMkLst>
        </pc:spChg>
        <pc:spChg chg="add del">
          <ac:chgData name="Adam Hejduk" userId="090e480e50195e0d" providerId="LiveId" clId="{2484D357-37BB-4269-B5C5-7D990BDB22B9}" dt="2024-11-13T12:13:42.124" v="230" actId="26606"/>
          <ac:spMkLst>
            <pc:docMk/>
            <pc:sldMk cId="258304786" sldId="266"/>
            <ac:spMk id="14" creationId="{D65E0E3C-32F3-480B-9842-7611BBE2EE9F}"/>
          </ac:spMkLst>
        </pc:spChg>
        <pc:picChg chg="add mod">
          <ac:chgData name="Adam Hejduk" userId="090e480e50195e0d" providerId="LiveId" clId="{2484D357-37BB-4269-B5C5-7D990BDB22B9}" dt="2024-11-13T12:13:44.904" v="232" actId="14100"/>
          <ac:picMkLst>
            <pc:docMk/>
            <pc:sldMk cId="258304786" sldId="266"/>
            <ac:picMk id="5" creationId="{08563372-C346-C9F8-6AED-B6D2F6ADE364}"/>
          </ac:picMkLst>
        </pc:picChg>
      </pc:sldChg>
      <pc:sldChg chg="modSp new mod">
        <pc:chgData name="Adam Hejduk" userId="090e480e50195e0d" providerId="LiveId" clId="{2484D357-37BB-4269-B5C5-7D990BDB22B9}" dt="2024-11-13T12:22:20.079" v="268" actId="20577"/>
        <pc:sldMkLst>
          <pc:docMk/>
          <pc:sldMk cId="3803455398" sldId="267"/>
        </pc:sldMkLst>
        <pc:spChg chg="mod">
          <ac:chgData name="Adam Hejduk" userId="090e480e50195e0d" providerId="LiveId" clId="{2484D357-37BB-4269-B5C5-7D990BDB22B9}" dt="2024-11-13T12:22:20.079" v="268" actId="20577"/>
          <ac:spMkLst>
            <pc:docMk/>
            <pc:sldMk cId="3803455398" sldId="267"/>
            <ac:spMk id="2" creationId="{CF583F0F-E8C4-067B-21DB-80200F5DB014}"/>
          </ac:spMkLst>
        </pc:spChg>
      </pc:sldChg>
      <pc:sldChg chg="modSp new mod">
        <pc:chgData name="Adam Hejduk" userId="090e480e50195e0d" providerId="LiveId" clId="{2484D357-37BB-4269-B5C5-7D990BDB22B9}" dt="2024-11-13T12:32:01.497" v="378" actId="20577"/>
        <pc:sldMkLst>
          <pc:docMk/>
          <pc:sldMk cId="4214651319" sldId="268"/>
        </pc:sldMkLst>
        <pc:spChg chg="mod">
          <ac:chgData name="Adam Hejduk" userId="090e480e50195e0d" providerId="LiveId" clId="{2484D357-37BB-4269-B5C5-7D990BDB22B9}" dt="2024-11-13T12:31:40.291" v="323" actId="20577"/>
          <ac:spMkLst>
            <pc:docMk/>
            <pc:sldMk cId="4214651319" sldId="268"/>
            <ac:spMk id="2" creationId="{4AEFD0F0-89C7-9722-0774-221A9B4B4FEF}"/>
          </ac:spMkLst>
        </pc:spChg>
        <pc:spChg chg="mod">
          <ac:chgData name="Adam Hejduk" userId="090e480e50195e0d" providerId="LiveId" clId="{2484D357-37BB-4269-B5C5-7D990BDB22B9}" dt="2024-11-13T12:32:01.497" v="378" actId="20577"/>
          <ac:spMkLst>
            <pc:docMk/>
            <pc:sldMk cId="4214651319" sldId="268"/>
            <ac:spMk id="3" creationId="{399622FC-15EC-5E84-2528-B382E6C51062}"/>
          </ac:spMkLst>
        </pc:spChg>
      </pc:sldChg>
      <pc:sldChg chg="modSp new mod">
        <pc:chgData name="Adam Hejduk" userId="090e480e50195e0d" providerId="LiveId" clId="{2484D357-37BB-4269-B5C5-7D990BDB22B9}" dt="2024-11-13T12:32:21.793" v="393" actId="20577"/>
        <pc:sldMkLst>
          <pc:docMk/>
          <pc:sldMk cId="2714396358" sldId="269"/>
        </pc:sldMkLst>
        <pc:spChg chg="mod">
          <ac:chgData name="Adam Hejduk" userId="090e480e50195e0d" providerId="LiveId" clId="{2484D357-37BB-4269-B5C5-7D990BDB22B9}" dt="2024-11-13T12:32:21.793" v="393" actId="20577"/>
          <ac:spMkLst>
            <pc:docMk/>
            <pc:sldMk cId="2714396358" sldId="269"/>
            <ac:spMk id="2" creationId="{FFA455F2-7BA9-FA4F-4B1C-904F028E87B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11/13/2024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761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53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11/13/2024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98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31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11/13/2024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37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11/13/2024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72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11/13/2024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1513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95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27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5046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284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11/13/2024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486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92C9623-E4AC-1E2F-A67B-1807DBD6C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5736" y="640081"/>
            <a:ext cx="5916145" cy="3812102"/>
          </a:xfrm>
        </p:spPr>
        <p:txBody>
          <a:bodyPr anchor="b">
            <a:normAutofit/>
          </a:bodyPr>
          <a:lstStyle/>
          <a:p>
            <a:pPr algn="l"/>
            <a:r>
              <a:rPr lang="cs-CZ" dirty="0" err="1">
                <a:solidFill>
                  <a:schemeClr val="bg1"/>
                </a:solidFill>
              </a:rPr>
              <a:t>Simple</a:t>
            </a:r>
            <a:br>
              <a:rPr lang="cs-CZ" dirty="0">
                <a:solidFill>
                  <a:schemeClr val="bg1"/>
                </a:solidFill>
              </a:rPr>
            </a:br>
            <a:r>
              <a:rPr lang="cs-CZ" dirty="0" err="1">
                <a:solidFill>
                  <a:schemeClr val="bg1"/>
                </a:solidFill>
              </a:rPr>
              <a:t>stupid</a:t>
            </a:r>
            <a:br>
              <a:rPr lang="cs-CZ" dirty="0">
                <a:solidFill>
                  <a:schemeClr val="bg1"/>
                </a:solidFill>
              </a:rPr>
            </a:br>
            <a:r>
              <a:rPr lang="cs-CZ" dirty="0">
                <a:solidFill>
                  <a:schemeClr val="bg1"/>
                </a:solidFill>
              </a:rPr>
              <a:t>Robot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F99E381-82A4-1BFD-C126-FBAB555E4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5735" y="4646030"/>
            <a:ext cx="5916145" cy="1344868"/>
          </a:xfrm>
        </p:spPr>
        <p:txBody>
          <a:bodyPr anchor="t">
            <a:normAutofit/>
          </a:bodyPr>
          <a:lstStyle/>
          <a:p>
            <a:pPr algn="l"/>
            <a:r>
              <a:rPr lang="cs-CZ" dirty="0"/>
              <a:t>In </a:t>
            </a:r>
            <a:r>
              <a:rPr lang="cs-CZ" dirty="0" err="1"/>
              <a:t>making</a:t>
            </a:r>
            <a:r>
              <a:rPr lang="cs-CZ" dirty="0"/>
              <a:t> by Thomas, </a:t>
            </a:r>
            <a:r>
              <a:rPr lang="cs-CZ" dirty="0" err="1"/>
              <a:t>Robbe</a:t>
            </a:r>
            <a:r>
              <a:rPr lang="cs-CZ" dirty="0"/>
              <a:t>, Adam</a:t>
            </a:r>
          </a:p>
        </p:txBody>
      </p:sp>
      <p:pic>
        <p:nvPicPr>
          <p:cNvPr id="8" name="Obrázek 7" descr="Obsah obrázku obraz, hora, umění, venku&#10;&#10;Popis byl vytvořen automaticky">
            <a:extLst>
              <a:ext uri="{FF2B5EF4-FFF2-40B4-BE49-F238E27FC236}">
                <a16:creationId xmlns:a16="http://schemas.microsoft.com/office/drawing/2014/main" id="{3A626554-F6E9-74A9-FCFB-E02482517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2" r="13687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11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sah 4" descr="Obsah obrázku text, snímek obrazovky, Paralelní, číslo&#10;&#10;Popis byl vytvořen automaticky">
            <a:extLst>
              <a:ext uri="{FF2B5EF4-FFF2-40B4-BE49-F238E27FC236}">
                <a16:creationId xmlns:a16="http://schemas.microsoft.com/office/drawing/2014/main" id="{4D6E9E69-72A7-FFF6-90C7-64E0C9BEA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5" r="-1" b="760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5A786E-9028-443F-8713-B9552D9A2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779221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F282E6C-B623-9A65-DD00-272FD347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936" y="4520793"/>
            <a:ext cx="5043585" cy="27098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800" dirty="0" err="1"/>
              <a:t>Gentt</a:t>
            </a:r>
            <a:r>
              <a:rPr lang="en-US" sz="8800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2952719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3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33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5B4AB98-DEFD-9E0A-C1F3-1C804918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Sensing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9EC4829-7C8C-D04C-0B66-A7432F78A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644" y="5745015"/>
            <a:ext cx="10268712" cy="5173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asd</a:t>
            </a:r>
          </a:p>
        </p:txBody>
      </p:sp>
      <p:pic>
        <p:nvPicPr>
          <p:cNvPr id="25" name="Obrázek 24" descr="Obsah obrázku Počítačová komponenta, elektronika, flash disk&#10;&#10;Popis byl vytvořen automaticky">
            <a:extLst>
              <a:ext uri="{FF2B5EF4-FFF2-40B4-BE49-F238E27FC236}">
                <a16:creationId xmlns:a16="http://schemas.microsoft.com/office/drawing/2014/main" id="{AAD90FCF-20BF-E67A-918F-D4B422EF2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24" y="639575"/>
            <a:ext cx="3082663" cy="3082663"/>
          </a:xfrm>
          <a:prstGeom prst="rect">
            <a:avLst/>
          </a:prstGeom>
        </p:spPr>
      </p:pic>
      <p:pic>
        <p:nvPicPr>
          <p:cNvPr id="7" name="Obrázek 6" descr="Obsah obrázku kruh, elektronika&#10;&#10;Popis byl vytvořen automaticky">
            <a:extLst>
              <a:ext uri="{FF2B5EF4-FFF2-40B4-BE49-F238E27FC236}">
                <a16:creationId xmlns:a16="http://schemas.microsoft.com/office/drawing/2014/main" id="{9F7DAC4D-2EAE-CF44-4B30-4BA1400DF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9" y="639575"/>
            <a:ext cx="3082663" cy="3082663"/>
          </a:xfrm>
          <a:prstGeom prst="rect">
            <a:avLst/>
          </a:prstGeom>
        </p:spPr>
      </p:pic>
      <p:pic>
        <p:nvPicPr>
          <p:cNvPr id="5" name="Obrázek 4" descr="Obsah obrázku Elektronické inženýrství, elektronika, Obvodoví součástka, Elektronická součástka&#10;&#10;Popis byl vytvořen automaticky">
            <a:extLst>
              <a:ext uri="{FF2B5EF4-FFF2-40B4-BE49-F238E27FC236}">
                <a16:creationId xmlns:a16="http://schemas.microsoft.com/office/drawing/2014/main" id="{D8E89609-AA16-1C3A-5ED9-D8B505F65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88" y="1006665"/>
            <a:ext cx="3131312" cy="234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74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A090081-B9F4-D1C0-A7B4-8447D864D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I2C</a:t>
            </a:r>
          </a:p>
        </p:txBody>
      </p:sp>
      <p:pic>
        <p:nvPicPr>
          <p:cNvPr id="4" name="Zástupný obsah 3" descr="Obsah obrázku text, diagram, snímek obrazovky, Písmo&#10;&#10;Popis byl vytvořen automaticky">
            <a:extLst>
              <a:ext uri="{FF2B5EF4-FFF2-40B4-BE49-F238E27FC236}">
                <a16:creationId xmlns:a16="http://schemas.microsoft.com/office/drawing/2014/main" id="{B6CB4C4D-EAF9-D401-E33A-CB81F7B08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098" y="639575"/>
            <a:ext cx="3363888" cy="3082663"/>
          </a:xfrm>
          <a:prstGeom prst="rect">
            <a:avLst/>
          </a:prstGeom>
        </p:spPr>
      </p:pic>
      <p:pic>
        <p:nvPicPr>
          <p:cNvPr id="5" name="Obrázek 4" descr="Obsah obrázku text, Písmo, řada/pruh, účtenka&#10;&#10;Popis byl vytvořen automaticky">
            <a:extLst>
              <a:ext uri="{FF2B5EF4-FFF2-40B4-BE49-F238E27FC236}">
                <a16:creationId xmlns:a16="http://schemas.microsoft.com/office/drawing/2014/main" id="{479DAC37-50D3-A6E7-5A0E-A3B55F17E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16" y="1507930"/>
            <a:ext cx="4939284" cy="1345954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516A5167-493B-D110-BF8A-6642D306E7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5" t="3142" r="657"/>
          <a:stretch/>
        </p:blipFill>
        <p:spPr>
          <a:xfrm>
            <a:off x="73152" y="4474217"/>
            <a:ext cx="5288890" cy="174420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B7510B40-2899-667E-6DA5-BCBE5F0C4C12}"/>
              </a:ext>
            </a:extLst>
          </p:cNvPr>
          <p:cNvSpPr txBox="1"/>
          <p:nvPr/>
        </p:nvSpPr>
        <p:spPr>
          <a:xfrm>
            <a:off x="7133715" y="4278835"/>
            <a:ext cx="42509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chemeClr val="bg2"/>
                </a:solidFill>
              </a:rPr>
              <a:t>Overall</a:t>
            </a:r>
            <a:r>
              <a:rPr lang="cs-CZ" dirty="0">
                <a:solidFill>
                  <a:schemeClr val="bg2"/>
                </a:solidFill>
              </a:rPr>
              <a:t> i </a:t>
            </a:r>
            <a:r>
              <a:rPr lang="cs-CZ" dirty="0" err="1">
                <a:solidFill>
                  <a:schemeClr val="bg2"/>
                </a:solidFill>
              </a:rPr>
              <a:t>would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probably</a:t>
            </a:r>
            <a:r>
              <a:rPr lang="cs-CZ" dirty="0">
                <a:solidFill>
                  <a:schemeClr val="bg2"/>
                </a:solidFill>
              </a:rPr>
              <a:t> just talk </a:t>
            </a:r>
            <a:r>
              <a:rPr lang="cs-CZ" dirty="0" err="1">
                <a:solidFill>
                  <a:schemeClr val="bg2"/>
                </a:solidFill>
              </a:rPr>
              <a:t>about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the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ideal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way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of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sensing</a:t>
            </a:r>
            <a:r>
              <a:rPr lang="cs-CZ" dirty="0">
                <a:solidFill>
                  <a:schemeClr val="bg2"/>
                </a:solidFill>
              </a:rPr>
              <a:t> and </a:t>
            </a:r>
            <a:r>
              <a:rPr lang="cs-CZ" dirty="0" err="1">
                <a:solidFill>
                  <a:schemeClr val="bg2"/>
                </a:solidFill>
              </a:rPr>
              <a:t>how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it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should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be</a:t>
            </a:r>
            <a:r>
              <a:rPr lang="cs-CZ" dirty="0">
                <a:solidFill>
                  <a:schemeClr val="bg2"/>
                </a:solidFill>
              </a:rPr>
              <a:t> done,</a:t>
            </a:r>
          </a:p>
          <a:p>
            <a:r>
              <a:rPr lang="cs-CZ" dirty="0" err="1">
                <a:solidFill>
                  <a:schemeClr val="bg2"/>
                </a:solidFill>
              </a:rPr>
              <a:t>Then</a:t>
            </a:r>
            <a:r>
              <a:rPr lang="cs-CZ" dirty="0">
                <a:solidFill>
                  <a:schemeClr val="bg2"/>
                </a:solidFill>
              </a:rPr>
              <a:t> i </a:t>
            </a:r>
            <a:r>
              <a:rPr lang="cs-CZ" dirty="0" err="1">
                <a:solidFill>
                  <a:schemeClr val="bg2"/>
                </a:solidFill>
              </a:rPr>
              <a:t>would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like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mention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that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its</a:t>
            </a:r>
            <a:r>
              <a:rPr lang="cs-CZ" dirty="0">
                <a:solidFill>
                  <a:schemeClr val="bg2"/>
                </a:solidFill>
              </a:rPr>
              <a:t> my </a:t>
            </a:r>
            <a:r>
              <a:rPr lang="cs-CZ" dirty="0" err="1">
                <a:solidFill>
                  <a:schemeClr val="bg2"/>
                </a:solidFill>
              </a:rPr>
              <a:t>firs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time</a:t>
            </a:r>
            <a:r>
              <a:rPr lang="cs-CZ" dirty="0">
                <a:solidFill>
                  <a:schemeClr val="bg2"/>
                </a:solidFill>
              </a:rPr>
              <a:t>  </a:t>
            </a:r>
            <a:r>
              <a:rPr lang="cs-CZ" dirty="0" err="1">
                <a:solidFill>
                  <a:schemeClr val="bg2"/>
                </a:solidFill>
              </a:rPr>
              <a:t>doind</a:t>
            </a:r>
            <a:r>
              <a:rPr lang="cs-CZ" dirty="0">
                <a:solidFill>
                  <a:schemeClr val="bg2"/>
                </a:solidFill>
              </a:rPr>
              <a:t> I2C </a:t>
            </a:r>
            <a:r>
              <a:rPr lang="cs-CZ" dirty="0" err="1">
                <a:solidFill>
                  <a:schemeClr val="bg2"/>
                </a:solidFill>
              </a:rPr>
              <a:t>communication</a:t>
            </a:r>
            <a:r>
              <a:rPr lang="cs-CZ" dirty="0">
                <a:solidFill>
                  <a:schemeClr val="bg2"/>
                </a:solidFill>
              </a:rPr>
              <a:t> and </a:t>
            </a:r>
            <a:r>
              <a:rPr lang="cs-CZ" dirty="0" err="1">
                <a:solidFill>
                  <a:schemeClr val="bg2"/>
                </a:solidFill>
              </a:rPr>
              <a:t>then</a:t>
            </a:r>
            <a:r>
              <a:rPr lang="cs-CZ" dirty="0">
                <a:solidFill>
                  <a:schemeClr val="bg2"/>
                </a:solidFill>
              </a:rPr>
              <a:t> i </a:t>
            </a:r>
            <a:r>
              <a:rPr lang="cs-CZ" dirty="0" err="1">
                <a:solidFill>
                  <a:schemeClr val="bg2"/>
                </a:solidFill>
              </a:rPr>
              <a:t>could</a:t>
            </a:r>
            <a:r>
              <a:rPr lang="cs-CZ" dirty="0">
                <a:solidFill>
                  <a:schemeClr val="bg2"/>
                </a:solidFill>
              </a:rPr>
              <a:t> show my </a:t>
            </a:r>
            <a:r>
              <a:rPr lang="cs-CZ" dirty="0" err="1">
                <a:solidFill>
                  <a:schemeClr val="bg2"/>
                </a:solidFill>
              </a:rPr>
              <a:t>code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that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will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hopefully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whork</a:t>
            </a:r>
            <a:r>
              <a:rPr lang="cs-CZ" dirty="0">
                <a:solidFill>
                  <a:schemeClr val="bg2"/>
                </a:solidFill>
              </a:rPr>
              <a:t> by </a:t>
            </a:r>
            <a:r>
              <a:rPr lang="cs-CZ" dirty="0" err="1">
                <a:solidFill>
                  <a:schemeClr val="bg2"/>
                </a:solidFill>
              </a:rPr>
              <a:t>then</a:t>
            </a:r>
            <a:r>
              <a:rPr lang="cs-CZ" dirty="0">
                <a:solidFill>
                  <a:schemeClr val="bg2"/>
                </a:solidFill>
              </a:rPr>
              <a:t>.</a:t>
            </a:r>
          </a:p>
          <a:p>
            <a:r>
              <a:rPr lang="cs-CZ" dirty="0">
                <a:solidFill>
                  <a:schemeClr val="bg2"/>
                </a:solidFill>
              </a:rPr>
              <a:t>I </a:t>
            </a:r>
            <a:r>
              <a:rPr lang="cs-CZ" dirty="0" err="1">
                <a:solidFill>
                  <a:schemeClr val="bg2"/>
                </a:solidFill>
              </a:rPr>
              <a:t>could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also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mention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the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photo</a:t>
            </a:r>
            <a:r>
              <a:rPr lang="cs-CZ" dirty="0">
                <a:solidFill>
                  <a:schemeClr val="bg2"/>
                </a:solidFill>
              </a:rPr>
              <a:t> </a:t>
            </a:r>
            <a:r>
              <a:rPr lang="cs-CZ" dirty="0" err="1">
                <a:solidFill>
                  <a:schemeClr val="bg2"/>
                </a:solidFill>
              </a:rPr>
              <a:t>resistor</a:t>
            </a:r>
            <a:r>
              <a:rPr lang="cs-CZ" dirty="0">
                <a:solidFill>
                  <a:schemeClr val="bg2"/>
                </a:solidFill>
              </a:rPr>
              <a:t> idea</a:t>
            </a:r>
          </a:p>
        </p:txBody>
      </p:sp>
    </p:spTree>
    <p:extLst>
      <p:ext uri="{BB962C8B-B14F-4D97-AF65-F5344CB8AC3E}">
        <p14:creationId xmlns:p14="http://schemas.microsoft.com/office/powerpoint/2010/main" val="3175950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F583F0F-E8C4-067B-21DB-80200F5DB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Energy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 and </a:t>
            </a:r>
            <a:r>
              <a:rPr lang="cs-CZ" dirty="0" err="1"/>
              <a:t>managament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4322844-7FE9-5145-C0E9-DC8FB82B3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cs-CZ" dirty="0"/>
              <a:t>Joule </a:t>
            </a:r>
            <a:r>
              <a:rPr lang="cs-CZ" dirty="0" err="1"/>
              <a:t>scope</a:t>
            </a:r>
            <a:r>
              <a:rPr lang="cs-CZ" dirty="0"/>
              <a:t> </a:t>
            </a:r>
            <a:r>
              <a:rPr lang="cs-CZ" dirty="0" err="1"/>
              <a:t>measurements</a:t>
            </a:r>
            <a:r>
              <a:rPr lang="cs-CZ" dirty="0"/>
              <a:t> ?!</a:t>
            </a:r>
          </a:p>
          <a:p>
            <a:r>
              <a:rPr lang="cs-CZ" dirty="0"/>
              <a:t>„</a:t>
            </a:r>
            <a:r>
              <a:rPr lang="en-US" dirty="0"/>
              <a:t>This measurement is done to identify and verify that the datasheet is correct about the $0.775-0.565 µA$ in Deep Sleep. </a:t>
            </a:r>
          </a:p>
          <a:p>
            <a:endParaRPr lang="en-US" dirty="0"/>
          </a:p>
          <a:p>
            <a:r>
              <a:rPr lang="en-US" dirty="0"/>
              <a:t>The test code will have a counter that is increased every startup. This counter is saved in the virtual EEPROM. This counter states how many times a led must blink at </a:t>
            </a:r>
            <a:r>
              <a:rPr lang="en-US" dirty="0" err="1"/>
              <a:t>startup,Thus</a:t>
            </a:r>
            <a:r>
              <a:rPr lang="en-US" dirty="0"/>
              <a:t>, it is </a:t>
            </a:r>
            <a:r>
              <a:rPr lang="en-US" dirty="0" err="1"/>
              <a:t>easly</a:t>
            </a:r>
            <a:r>
              <a:rPr lang="en-US" dirty="0"/>
              <a:t> verified at which cycle the STM32L4 is in.</a:t>
            </a:r>
          </a:p>
          <a:p>
            <a:endParaRPr lang="en-US" dirty="0"/>
          </a:p>
          <a:p>
            <a:r>
              <a:rPr lang="en-US" dirty="0"/>
              <a:t>The Standby code will last for $33$ seconds when we use a </a:t>
            </a:r>
            <a:r>
              <a:rPr lang="en-US" dirty="0" err="1"/>
              <a:t>prescaler</a:t>
            </a:r>
            <a:r>
              <a:rPr lang="en-US" dirty="0"/>
              <a:t> of $/16$ at the Low power Oscillator of $\pm 32kHz$ and a compare value of $0xFFFF$ which yields in $\frac{16}{\pm32kHz} = 0.5ms$ and</a:t>
            </a:r>
          </a:p>
          <a:p>
            <a:r>
              <a:rPr lang="en-US" dirty="0"/>
              <a:t>$0.5ms \times 2^16 = 32.768 \</a:t>
            </a:r>
            <a:r>
              <a:rPr lang="en-US" dirty="0" err="1"/>
              <a:t>Rightarrow</a:t>
            </a:r>
            <a:r>
              <a:rPr lang="en-US" dirty="0"/>
              <a:t> \pm 33 seconds$.</a:t>
            </a:r>
            <a:r>
              <a:rPr lang="cs-CZ" dirty="0"/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3803455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ACC5F3B-354F-8F2B-F237-79EFAF23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/>
              <a:t>BLE comm</a:t>
            </a:r>
            <a:endParaRPr lang="cs-CZ" dirty="0"/>
          </a:p>
        </p:txBody>
      </p:sp>
      <p:pic>
        <p:nvPicPr>
          <p:cNvPr id="5" name="Zástupný obsah 4" descr="Obsah obrázku text, snímek obrazovky, multimédia, software&#10;&#10;Popis byl vytvořen automaticky">
            <a:extLst>
              <a:ext uri="{FF2B5EF4-FFF2-40B4-BE49-F238E27FC236}">
                <a16:creationId xmlns:a16="http://schemas.microsoft.com/office/drawing/2014/main" id="{08563372-C346-C9F8-6AED-B6D2F6ADE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146" y="3429000"/>
            <a:ext cx="3236649" cy="1750162"/>
          </a:xfrm>
        </p:spPr>
      </p:pic>
    </p:spTree>
    <p:extLst>
      <p:ext uri="{BB962C8B-B14F-4D97-AF65-F5344CB8AC3E}">
        <p14:creationId xmlns:p14="http://schemas.microsoft.com/office/powerpoint/2010/main" val="258304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EFD0F0-89C7-9722-0774-221A9B4B4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Lorawan</a:t>
            </a:r>
            <a:r>
              <a:rPr lang="cs-CZ" dirty="0"/>
              <a:t> </a:t>
            </a:r>
            <a:r>
              <a:rPr lang="cs-CZ" dirty="0" err="1"/>
              <a:t>ith</a:t>
            </a:r>
            <a:r>
              <a:rPr lang="cs-CZ" dirty="0"/>
              <a:t> </a:t>
            </a:r>
            <a:r>
              <a:rPr lang="cs-CZ" dirty="0" err="1"/>
              <a:t>moderated</a:t>
            </a:r>
            <a:r>
              <a:rPr lang="cs-CZ" dirty="0"/>
              <a:t> </a:t>
            </a:r>
            <a:r>
              <a:rPr lang="cs-CZ" dirty="0" err="1"/>
              <a:t>nodered</a:t>
            </a:r>
            <a:r>
              <a:rPr lang="cs-CZ" dirty="0"/>
              <a:t> server !!!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9622FC-15EC-5E84-2528-B382E6C51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14651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A455F2-7BA9-FA4F-4B1C-904F028E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Gyroscope</a:t>
            </a:r>
            <a:r>
              <a:rPr lang="cs-CZ" dirty="0"/>
              <a:t> IMU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7745714-4AC6-6519-326B-B3959008C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4396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F101AB4-6F78-3B08-C704-BAF1D1DAC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1" y="3158092"/>
            <a:ext cx="5128260" cy="2969754"/>
          </a:xfrm>
        </p:spPr>
        <p:txBody>
          <a:bodyPr>
            <a:normAutofit/>
          </a:bodyPr>
          <a:lstStyle/>
          <a:p>
            <a:r>
              <a:rPr lang="cs-CZ" dirty="0" err="1">
                <a:solidFill>
                  <a:schemeClr val="tx1"/>
                </a:solidFill>
              </a:rPr>
              <a:t>Enegry</a:t>
            </a:r>
            <a:r>
              <a:rPr lang="cs-CZ" dirty="0">
                <a:solidFill>
                  <a:schemeClr val="tx1"/>
                </a:solidFill>
              </a:rPr>
              <a:t> output </a:t>
            </a:r>
            <a:r>
              <a:rPr lang="cs-CZ" dirty="0" err="1">
                <a:solidFill>
                  <a:schemeClr val="tx1"/>
                </a:solidFill>
              </a:rPr>
              <a:t>managmenT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11" name="Obrázek 10" descr="Obsah obrázku obraz, hora, umění, venku&#10;&#10;Popis byl vytvořen automaticky">
            <a:extLst>
              <a:ext uri="{FF2B5EF4-FFF2-40B4-BE49-F238E27FC236}">
                <a16:creationId xmlns:a16="http://schemas.microsoft.com/office/drawing/2014/main" id="{D9484A64-E328-38EA-4FA5-5D60A4BBA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4" r="-2" b="-2"/>
          <a:stretch/>
        </p:blipFill>
        <p:spPr>
          <a:xfrm flipH="1">
            <a:off x="20" y="10"/>
            <a:ext cx="3054076" cy="2651750"/>
          </a:xfrm>
          <a:prstGeom prst="rect">
            <a:avLst/>
          </a:prstGeom>
        </p:spPr>
      </p:pic>
      <p:pic>
        <p:nvPicPr>
          <p:cNvPr id="13" name="Obrázek 12" descr="Obsah obrázku text, diagram, snímek obrazovky, solární&#10;&#10;Popis byl vytvořen automaticky">
            <a:extLst>
              <a:ext uri="{FF2B5EF4-FFF2-40B4-BE49-F238E27FC236}">
                <a16:creationId xmlns:a16="http://schemas.microsoft.com/office/drawing/2014/main" id="{4F0CBF6F-7FC4-43F6-DE13-10B4F6402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12909"/>
          <a:stretch/>
        </p:blipFill>
        <p:spPr>
          <a:xfrm>
            <a:off x="3054096" y="10"/>
            <a:ext cx="3044952" cy="2651750"/>
          </a:xfrm>
          <a:prstGeom prst="rect">
            <a:avLst/>
          </a:prstGeom>
        </p:spPr>
      </p:pic>
      <p:pic>
        <p:nvPicPr>
          <p:cNvPr id="5" name="Zástupný obsah 4" descr="Obsah obrázku rukopis, text&#10;&#10;Popis byl vytvořen automaticky">
            <a:extLst>
              <a:ext uri="{FF2B5EF4-FFF2-40B4-BE49-F238E27FC236}">
                <a16:creationId xmlns:a16="http://schemas.microsoft.com/office/drawing/2014/main" id="{B988099D-72E4-228D-A848-D56FDA4B9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2" r="8015" b="5"/>
          <a:stretch/>
        </p:blipFill>
        <p:spPr>
          <a:xfrm>
            <a:off x="6095205" y="-2"/>
            <a:ext cx="3044952" cy="2651760"/>
          </a:xfrm>
          <a:prstGeom prst="rect">
            <a:avLst/>
          </a:prstGeom>
        </p:spPr>
      </p:pic>
      <p:pic>
        <p:nvPicPr>
          <p:cNvPr id="7" name="Obrázek 6" descr="Obsah obrázku baterie, text&#10;&#10;Popis byl vytvořen automaticky">
            <a:extLst>
              <a:ext uri="{FF2B5EF4-FFF2-40B4-BE49-F238E27FC236}">
                <a16:creationId xmlns:a16="http://schemas.microsoft.com/office/drawing/2014/main" id="{355EE296-CD5C-AC99-7BD3-C776A75177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6" r="-3" b="-3"/>
          <a:stretch/>
        </p:blipFill>
        <p:spPr>
          <a:xfrm>
            <a:off x="9137904" y="-1"/>
            <a:ext cx="3054096" cy="2651760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EB3792D-20B3-6F7E-0742-CB6654522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383" y="3152633"/>
            <a:ext cx="4427310" cy="2975213"/>
          </a:xfrm>
        </p:spPr>
        <p:txBody>
          <a:bodyPr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521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EBB6238-E5E1-3604-389B-9EF9A8A5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vision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mars</a:t>
            </a:r>
            <a:r>
              <a:rPr lang="cs-CZ" dirty="0"/>
              <a:t> rover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290CB07-AB08-6EA0-5EA1-6BA63772F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Tx/>
              <a:buChar char="-"/>
            </a:pPr>
            <a:r>
              <a:rPr lang="en-US" dirty="0"/>
              <a:t>power efficient to last long on </a:t>
            </a:r>
            <a:r>
              <a:rPr lang="cs-CZ" dirty="0"/>
              <a:t> h</a:t>
            </a:r>
            <a:r>
              <a:rPr lang="en-US" dirty="0" err="1"/>
              <a:t>arvested</a:t>
            </a:r>
            <a:r>
              <a:rPr lang="en-US" dirty="0"/>
              <a:t> energy</a:t>
            </a:r>
            <a:endParaRPr lang="cs-CZ" dirty="0"/>
          </a:p>
          <a:p>
            <a:pPr marL="457200" indent="-457200">
              <a:buFontTx/>
              <a:buChar char="-"/>
            </a:pPr>
            <a:r>
              <a:rPr lang="en-US" dirty="0"/>
              <a:t>low power communication </a:t>
            </a:r>
            <a:r>
              <a:rPr lang="cs-CZ" dirty="0"/>
              <a:t>, </a:t>
            </a:r>
            <a:r>
              <a:rPr lang="en-US" dirty="0"/>
              <a:t>BLE for inter robot communication and LoRa to send out some sensor readings to be monitored on a dashboard</a:t>
            </a:r>
            <a:endParaRPr lang="cs-CZ" dirty="0"/>
          </a:p>
          <a:p>
            <a:pPr marL="457200" indent="-457200">
              <a:buFontTx/>
              <a:buChar char="-"/>
            </a:pPr>
            <a:r>
              <a:rPr lang="en-US" dirty="0"/>
              <a:t>temperature sensor for the environment temperature as </a:t>
            </a:r>
            <a:r>
              <a:rPr lang="en-US" dirty="0" err="1"/>
              <a:t>wel</a:t>
            </a:r>
            <a:r>
              <a:rPr lang="en-US" dirty="0"/>
              <a:t> as an Gyroscope to detect any anomalies when standing still or driving the rover</a:t>
            </a:r>
            <a:endParaRPr lang="cs-CZ" dirty="0"/>
          </a:p>
          <a:p>
            <a:pPr marL="457200" indent="-457200">
              <a:buFontTx/>
              <a:buChar char="-"/>
            </a:pPr>
            <a:r>
              <a:rPr lang="cs-CZ" dirty="0"/>
              <a:t>- </a:t>
            </a:r>
            <a:r>
              <a:rPr lang="en-US" dirty="0"/>
              <a:t>Lastly, energy awareness is an important key stone of our system as it relies on harvested energy.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18653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67AD23-34C4-635C-F4CB-8CC4D838C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MVP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CA20BE3-78EA-3E75-279D-364CA8561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MVP (Minimal Vital Product) contains the following items:</a:t>
            </a:r>
          </a:p>
          <a:p>
            <a:r>
              <a:rPr lang="en-US" dirty="0"/>
              <a:t>- LoRa module connection that transmits data.</a:t>
            </a:r>
          </a:p>
          <a:p>
            <a:r>
              <a:rPr lang="en-US" dirty="0"/>
              <a:t>- Dashboard to review received data.</a:t>
            </a:r>
          </a:p>
          <a:p>
            <a:r>
              <a:rPr lang="en-US" dirty="0"/>
              <a:t>- The ability to measure temperature and humidity.</a:t>
            </a:r>
          </a:p>
          <a:p>
            <a:r>
              <a:rPr lang="en-US" dirty="0"/>
              <a:t>- Only measure when there is enough energy available.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6513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D39B4D8-2C62-1A95-AD33-48CE46FD1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S.S.R.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6D579AE-FBB2-EF3D-0187-75C0D18AE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humanities interest in Mars grows, an understanding of its weather is needed. One of the greatest challenges that the planet provides are the frequent dust storms.</a:t>
            </a:r>
          </a:p>
          <a:p>
            <a:r>
              <a:rPr lang="en-US" dirty="0"/>
              <a:t>This project will try to monitor the weather phenomenon (such as temperature, humidity, light, ...) to predict such storms.</a:t>
            </a:r>
            <a:endParaRPr lang="cs-CZ" dirty="0"/>
          </a:p>
          <a:p>
            <a:endParaRPr lang="cs-CZ" dirty="0"/>
          </a:p>
          <a:p>
            <a:r>
              <a:rPr lang="cs-CZ" dirty="0"/>
              <a:t>(so </a:t>
            </a:r>
            <a:r>
              <a:rPr lang="cs-CZ" dirty="0" err="1"/>
              <a:t>good</a:t>
            </a:r>
            <a:r>
              <a:rPr lang="cs-CZ" dirty="0"/>
              <a:t>! I </a:t>
            </a:r>
            <a:r>
              <a:rPr lang="cs-CZ" dirty="0" err="1"/>
              <a:t>think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say</a:t>
            </a:r>
            <a:r>
              <a:rPr lang="cs-CZ" dirty="0"/>
              <a:t> </a:t>
            </a:r>
            <a:r>
              <a:rPr lang="cs-CZ" dirty="0" err="1"/>
              <a:t>that</a:t>
            </a:r>
            <a:r>
              <a:rPr lang="cs-CZ" dirty="0"/>
              <a:t> !!!) </a:t>
            </a:r>
          </a:p>
        </p:txBody>
      </p:sp>
    </p:spTree>
    <p:extLst>
      <p:ext uri="{BB962C8B-B14F-4D97-AF65-F5344CB8AC3E}">
        <p14:creationId xmlns:p14="http://schemas.microsoft.com/office/powerpoint/2010/main" val="2361263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Zástupný obsah 4" descr="Obsah obrázku snímek obrazovky, text, černá, černobílá&#10;&#10;Popis byl vytvořen automaticky">
            <a:extLst>
              <a:ext uri="{FF2B5EF4-FFF2-40B4-BE49-F238E27FC236}">
                <a16:creationId xmlns:a16="http://schemas.microsoft.com/office/drawing/2014/main" id="{EDD85DF9-8147-5DDE-A28C-3202BF4B4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"/>
          <a:stretch/>
        </p:blipFill>
        <p:spPr>
          <a:xfrm>
            <a:off x="460877" y="-1587388"/>
            <a:ext cx="12191980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F9040622-55F7-3CD8-12A0-6C548E098EBF}"/>
              </a:ext>
            </a:extLst>
          </p:cNvPr>
          <p:cNvSpPr txBox="1"/>
          <p:nvPr/>
        </p:nvSpPr>
        <p:spPr>
          <a:xfrm>
            <a:off x="786932" y="4171646"/>
            <a:ext cx="69941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can be observed from the block diagram there is need for:</a:t>
            </a:r>
          </a:p>
          <a:p>
            <a:r>
              <a:rPr lang="en-US" dirty="0"/>
              <a:t>- four IO's, </a:t>
            </a:r>
          </a:p>
          <a:p>
            <a:r>
              <a:rPr lang="en-US" dirty="0"/>
              <a:t>- one ADC, </a:t>
            </a:r>
          </a:p>
          <a:p>
            <a:r>
              <a:rPr lang="en-US" dirty="0"/>
              <a:t>- one I2C interface, </a:t>
            </a:r>
          </a:p>
          <a:p>
            <a:r>
              <a:rPr lang="en-US" dirty="0"/>
              <a:t>- and one 1-Wire interface.</a:t>
            </a:r>
          </a:p>
          <a:p>
            <a:r>
              <a:rPr lang="en-US" dirty="0"/>
              <a:t>In total, these are 10-pins. This case is when we use the L412 as the brain and SEEED XIAO as a BLE module…</a:t>
            </a:r>
            <a:r>
              <a:rPr lang="cs-CZ" dirty="0"/>
              <a:t>. </a:t>
            </a:r>
            <a:endParaRPr lang="en-US" dirty="0"/>
          </a:p>
          <a:p>
            <a:r>
              <a:rPr lang="en-US" dirty="0"/>
              <a:t>When nRF52840 is the brain, 10 pins are needed.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03021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380C13-117E-B9EC-FB6F-236D51FB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STM32L4 VS nRF52840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BF3FD420-7E4E-0993-D253-89DD69B70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485" y="2636593"/>
            <a:ext cx="9535856" cy="3496163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52D23B8-D5D3-0D6C-5336-E2986F5CD936}"/>
              </a:ext>
            </a:extLst>
          </p:cNvPr>
          <p:cNvSpPr txBox="1"/>
          <p:nvPr/>
        </p:nvSpPr>
        <p:spPr>
          <a:xfrm>
            <a:off x="1455725" y="2267261"/>
            <a:ext cx="780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order to select which MCU is the brain, some comparison is required.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17305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D33972-E94D-EF4E-D292-99E01E39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could</a:t>
            </a:r>
            <a:r>
              <a:rPr lang="cs-CZ" dirty="0"/>
              <a:t> </a:t>
            </a:r>
            <a:r>
              <a:rPr lang="cs-CZ" dirty="0" err="1"/>
              <a:t>probably</a:t>
            </a:r>
            <a:r>
              <a:rPr lang="cs-CZ" dirty="0"/>
              <a:t> just </a:t>
            </a:r>
            <a:r>
              <a:rPr lang="cs-CZ" dirty="0" err="1"/>
              <a:t>say</a:t>
            </a:r>
            <a:r>
              <a:rPr lang="cs-CZ" dirty="0"/>
              <a:t> </a:t>
            </a:r>
            <a:r>
              <a:rPr lang="cs-CZ" dirty="0" err="1"/>
              <a:t>this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36AED73-6D77-0F67-6376-38D2C7A0A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STM32: Sleep mode is supply current in stop mode 2 with RTC enabled &amp; RAM retention (p. 99)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STM32: Deep Sleep is in Standby mode with RTC enabled &amp; no RAM retention (p. 105).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nRF52840: Sleep mode RAM is retained and an internal clock/ interrupt is used (p. 56).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nRF52840: Deep Sleep mode RAM is NOT retained and external interrupt is needed (p. 56).</a:t>
            </a:r>
          </a:p>
          <a:p>
            <a:pPr algn="l">
              <a:spcAft>
                <a:spcPts val="120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Conclusion: We continue with STM32L4 which has the ability to use the FLASH as EEPROM where this is not usable in nRF52840 (PROGMEN is read-only so not an option).</a:t>
            </a:r>
            <a:b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With the usage of EEPROM, we can store the data before entering deep sleep and after the wake-up or reset it can fetch the data or add data to it if needed. This is not the case for nRF52840, although, it has better current consumption in Deep Sleep.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94179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60934AC6-4F6B-8236-2386-29ECE566C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5934" y="643467"/>
            <a:ext cx="3440132" cy="5571066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42E93EA1-2D24-131D-11A3-D3F1AC2AA41D}"/>
              </a:ext>
            </a:extLst>
          </p:cNvPr>
          <p:cNvSpPr txBox="1"/>
          <p:nvPr/>
        </p:nvSpPr>
        <p:spPr>
          <a:xfrm>
            <a:off x="628214" y="1291329"/>
            <a:ext cx="31195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brain, STM32L412KB, will have a certain flow as depicted in the block schematic below.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en-US" dirty="0"/>
              <a:t>This is coded in a finite state machine which cycles through the different states. This to provide a minimal code footprint onto the MCU.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22996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04378C-1ED2-03D2-E550-77D7DB4BC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Teamwork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97924A7-FFCB-885C-9BE1-0841E979B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652458"/>
            <a:ext cx="2629206" cy="3528886"/>
          </a:xfrm>
        </p:spPr>
        <p:txBody>
          <a:bodyPr/>
          <a:lstStyle/>
          <a:p>
            <a:r>
              <a:rPr lang="cs-CZ" dirty="0"/>
              <a:t>Adam</a:t>
            </a:r>
          </a:p>
          <a:p>
            <a:pPr marL="457200" indent="-457200">
              <a:buFontTx/>
              <a:buChar char="-"/>
            </a:pPr>
            <a:r>
              <a:rPr lang="cs-CZ" dirty="0" err="1"/>
              <a:t>enviromental</a:t>
            </a:r>
            <a:r>
              <a:rPr lang="cs-CZ" dirty="0"/>
              <a:t> </a:t>
            </a:r>
            <a:r>
              <a:rPr lang="cs-CZ" dirty="0" err="1"/>
              <a:t>sensing</a:t>
            </a:r>
            <a:endParaRPr lang="cs-CZ" dirty="0"/>
          </a:p>
          <a:p>
            <a:pPr marL="457200" indent="-457200">
              <a:buFontTx/>
              <a:buChar char="-"/>
            </a:pPr>
            <a:r>
              <a:rPr lang="cs-CZ" dirty="0" err="1"/>
              <a:t>Energy</a:t>
            </a:r>
            <a:r>
              <a:rPr lang="cs-CZ" dirty="0"/>
              <a:t> output managment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AC0A46E-302B-66F9-363B-A4120E115C68}"/>
              </a:ext>
            </a:extLst>
          </p:cNvPr>
          <p:cNvSpPr txBox="1"/>
          <p:nvPr/>
        </p:nvSpPr>
        <p:spPr>
          <a:xfrm>
            <a:off x="4840450" y="2652458"/>
            <a:ext cx="270975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600" dirty="0" err="1"/>
              <a:t>Robbe</a:t>
            </a:r>
            <a:endParaRPr lang="cs-CZ" sz="2600" dirty="0"/>
          </a:p>
          <a:p>
            <a:pPr marL="457200" indent="-457200">
              <a:buFontTx/>
              <a:buChar char="-"/>
            </a:pPr>
            <a:r>
              <a:rPr lang="cs-CZ" sz="2600" dirty="0"/>
              <a:t>BLE </a:t>
            </a:r>
            <a:r>
              <a:rPr lang="cs-CZ" sz="2600" dirty="0" err="1"/>
              <a:t>communication</a:t>
            </a:r>
            <a:r>
              <a:rPr lang="cs-CZ" sz="2600" dirty="0"/>
              <a:t> </a:t>
            </a:r>
            <a:r>
              <a:rPr lang="cs-CZ" sz="2600" dirty="0" err="1"/>
              <a:t>between</a:t>
            </a:r>
            <a:r>
              <a:rPr lang="cs-CZ" sz="2600" dirty="0"/>
              <a:t> </a:t>
            </a:r>
            <a:r>
              <a:rPr lang="cs-CZ" sz="2600" dirty="0" err="1"/>
              <a:t>bots</a:t>
            </a:r>
            <a:endParaRPr lang="cs-CZ" sz="2600" dirty="0"/>
          </a:p>
          <a:p>
            <a:pPr marL="457200" indent="-457200">
              <a:buFontTx/>
              <a:buChar char="-"/>
            </a:pPr>
            <a:r>
              <a:rPr lang="cs-CZ" sz="2600" dirty="0" err="1"/>
              <a:t>Energy</a:t>
            </a:r>
            <a:r>
              <a:rPr lang="cs-CZ" sz="2600" dirty="0"/>
              <a:t> managment </a:t>
            </a:r>
          </a:p>
          <a:p>
            <a:pPr marL="457200" indent="-457200">
              <a:buFontTx/>
              <a:buChar char="-"/>
            </a:pPr>
            <a:endParaRPr lang="cs-CZ" sz="2600" dirty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7A16AD5E-612A-B8FD-8E6C-7F276F593CC8}"/>
              </a:ext>
            </a:extLst>
          </p:cNvPr>
          <p:cNvSpPr txBox="1"/>
          <p:nvPr/>
        </p:nvSpPr>
        <p:spPr>
          <a:xfrm>
            <a:off x="8602675" y="2652458"/>
            <a:ext cx="296265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600" dirty="0"/>
              <a:t>Thomas</a:t>
            </a:r>
          </a:p>
          <a:p>
            <a:pPr marL="457200" indent="-457200">
              <a:buFontTx/>
              <a:buChar char="-"/>
            </a:pPr>
            <a:r>
              <a:rPr lang="cs-CZ" sz="2600" dirty="0" err="1"/>
              <a:t>Gyroscope</a:t>
            </a:r>
            <a:r>
              <a:rPr lang="cs-CZ" sz="2600" dirty="0"/>
              <a:t> </a:t>
            </a:r>
          </a:p>
          <a:p>
            <a:pPr marL="457200" indent="-457200">
              <a:buFontTx/>
              <a:buChar char="-"/>
            </a:pPr>
            <a:r>
              <a:rPr lang="cs-CZ" sz="2600" dirty="0" err="1"/>
              <a:t>LoraWAN</a:t>
            </a:r>
            <a:r>
              <a:rPr lang="cs-CZ" sz="2600" dirty="0"/>
              <a:t> -&gt; </a:t>
            </a:r>
            <a:r>
              <a:rPr lang="cs-CZ" sz="2600" dirty="0" err="1"/>
              <a:t>NoteRED</a:t>
            </a:r>
            <a:r>
              <a:rPr lang="cs-CZ" sz="2600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295353612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754</Words>
  <Application>Microsoft Office PowerPoint</Application>
  <PresentationFormat>Širokoúhlá obrazovka</PresentationFormat>
  <Paragraphs>67</Paragraphs>
  <Slides>17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3" baseType="lpstr">
      <vt:lpstr>Arial</vt:lpstr>
      <vt:lpstr>Franklin Gothic Demi Cond</vt:lpstr>
      <vt:lpstr>Franklin Gothic Medium</vt:lpstr>
      <vt:lpstr>Helvetica Neue</vt:lpstr>
      <vt:lpstr>Wingdings</vt:lpstr>
      <vt:lpstr>JuxtaposeVTI</vt:lpstr>
      <vt:lpstr>Simple stupid Robot</vt:lpstr>
      <vt:lpstr>The vision of mars rover</vt:lpstr>
      <vt:lpstr>MVP</vt:lpstr>
      <vt:lpstr>S.S.R.</vt:lpstr>
      <vt:lpstr>Prezentace aplikace PowerPoint</vt:lpstr>
      <vt:lpstr>STM32L4 VS nRF52840</vt:lpstr>
      <vt:lpstr>We could probably just say this</vt:lpstr>
      <vt:lpstr>Prezentace aplikace PowerPoint</vt:lpstr>
      <vt:lpstr>Teamwork</vt:lpstr>
      <vt:lpstr>Gentt chart</vt:lpstr>
      <vt:lpstr>Sensing</vt:lpstr>
      <vt:lpstr>I2C</vt:lpstr>
      <vt:lpstr>Energy Measurements and managament</vt:lpstr>
      <vt:lpstr>BLE comm</vt:lpstr>
      <vt:lpstr>Lorawan ith moderated nodered server !!! </vt:lpstr>
      <vt:lpstr>Gyroscope IMU </vt:lpstr>
      <vt:lpstr>Enegry output managmenT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Adam Hejduk</dc:creator>
  <cp:lastModifiedBy>Adam Hejduk</cp:lastModifiedBy>
  <cp:revision>8</cp:revision>
  <dcterms:created xsi:type="dcterms:W3CDTF">2024-11-13T10:10:57Z</dcterms:created>
  <dcterms:modified xsi:type="dcterms:W3CDTF">2024-11-13T13:34:32Z</dcterms:modified>
</cp:coreProperties>
</file>